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61" r:id="rId10"/>
    <p:sldId id="264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A0472-E291-4ACE-AD10-5F37569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320358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82D796D5-B09B-42B6-BB93-F1F789485C69}"/>
</file>

<file path=customXml/itemProps2.xml><?xml version="1.0" encoding="utf-8"?>
<ds:datastoreItem xmlns:ds="http://schemas.openxmlformats.org/officeDocument/2006/customXml" ds:itemID="{0C969274-1889-47D1-A3F1-DD1F3B55DCF3}"/>
</file>

<file path=customXml/itemProps3.xml><?xml version="1.0" encoding="utf-8"?>
<ds:datastoreItem xmlns:ds="http://schemas.openxmlformats.org/officeDocument/2006/customXml" ds:itemID="{5A912B7F-6011-48EC-8FAE-9B4369D1351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146</Words>
  <Application>Microsoft Office PowerPoint</Application>
  <PresentationFormat>Widescreen</PresentationFormat>
  <Paragraphs>24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26</cp:revision>
  <dcterms:created xsi:type="dcterms:W3CDTF">2019-01-16T07:44:31Z</dcterms:created>
  <dcterms:modified xsi:type="dcterms:W3CDTF">2019-01-16T11:11:50Z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